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5715000" cy="1333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0C0F"/>
    <a:srgbClr val="00E4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9D992C2-5EDE-4A37-9AF5-FACAED21E1CC}" v="1" dt="2024-07-18T17:52:51.1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258" d="100"/>
          <a:sy n="258" d="100"/>
        </p:scale>
        <p:origin x="216" y="12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ristian R. Roman | Proamb" userId="dc7f0f27-5ce9-48a0-a983-2223100de1d2" providerId="ADAL" clId="{49D992C2-5EDE-4A37-9AF5-FACAED21E1CC}"/>
    <pc:docChg chg="undo custSel modSld">
      <pc:chgData name="Cristian R. Roman | Proamb" userId="dc7f0f27-5ce9-48a0-a983-2223100de1d2" providerId="ADAL" clId="{49D992C2-5EDE-4A37-9AF5-FACAED21E1CC}" dt="2024-07-25T14:20:25.418" v="9" actId="20577"/>
      <pc:docMkLst>
        <pc:docMk/>
      </pc:docMkLst>
      <pc:sldChg chg="addSp modSp mod">
        <pc:chgData name="Cristian R. Roman | Proamb" userId="dc7f0f27-5ce9-48a0-a983-2223100de1d2" providerId="ADAL" clId="{49D992C2-5EDE-4A37-9AF5-FACAED21E1CC}" dt="2024-07-25T14:20:25.418" v="9" actId="20577"/>
        <pc:sldMkLst>
          <pc:docMk/>
          <pc:sldMk cId="1739652670" sldId="256"/>
        </pc:sldMkLst>
        <pc:spChg chg="mod">
          <ac:chgData name="Cristian R. Roman | Proamb" userId="dc7f0f27-5ce9-48a0-a983-2223100de1d2" providerId="ADAL" clId="{49D992C2-5EDE-4A37-9AF5-FACAED21E1CC}" dt="2024-07-18T17:53:10.414" v="7" actId="20577"/>
          <ac:spMkLst>
            <pc:docMk/>
            <pc:sldMk cId="1739652670" sldId="256"/>
            <ac:spMk id="34" creationId="{5AF276BA-551C-2A37-109D-63BB94E03619}"/>
          </ac:spMkLst>
        </pc:spChg>
        <pc:spChg chg="mod">
          <ac:chgData name="Cristian R. Roman | Proamb" userId="dc7f0f27-5ce9-48a0-a983-2223100de1d2" providerId="ADAL" clId="{49D992C2-5EDE-4A37-9AF5-FACAED21E1CC}" dt="2024-07-25T14:20:25.418" v="9" actId="20577"/>
          <ac:spMkLst>
            <pc:docMk/>
            <pc:sldMk cId="1739652670" sldId="256"/>
            <ac:spMk id="38" creationId="{960B9783-74F4-45C2-1961-A936E9869E51}"/>
          </ac:spMkLst>
        </pc:spChg>
        <pc:picChg chg="add mod">
          <ac:chgData name="Cristian R. Roman | Proamb" userId="dc7f0f27-5ce9-48a0-a983-2223100de1d2" providerId="ADAL" clId="{49D992C2-5EDE-4A37-9AF5-FACAED21E1CC}" dt="2024-07-18T17:52:54.845" v="3" actId="1038"/>
          <ac:picMkLst>
            <pc:docMk/>
            <pc:sldMk cId="1739652670" sldId="256"/>
            <ac:picMk id="2" creationId="{7F727BE4-89CA-785A-BCD0-459104B5D9F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75" y="218237"/>
            <a:ext cx="4286250" cy="464256"/>
          </a:xfrm>
        </p:spPr>
        <p:txBody>
          <a:bodyPr anchor="b"/>
          <a:lstStyle>
            <a:lvl1pPr algn="ctr">
              <a:defRPr sz="1166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4375" y="700396"/>
            <a:ext cx="4286250" cy="321954"/>
          </a:xfrm>
        </p:spPr>
        <p:txBody>
          <a:bodyPr/>
          <a:lstStyle>
            <a:lvl1pPr marL="0" indent="0" algn="ctr">
              <a:buNone/>
              <a:defRPr sz="467"/>
            </a:lvl1pPr>
            <a:lvl2pPr marL="88880" indent="0" algn="ctr">
              <a:buNone/>
              <a:defRPr sz="389"/>
            </a:lvl2pPr>
            <a:lvl3pPr marL="177759" indent="0" algn="ctr">
              <a:buNone/>
              <a:defRPr sz="350"/>
            </a:lvl3pPr>
            <a:lvl4pPr marL="266639" indent="0" algn="ctr">
              <a:buNone/>
              <a:defRPr sz="311"/>
            </a:lvl4pPr>
            <a:lvl5pPr marL="355519" indent="0" algn="ctr">
              <a:buNone/>
              <a:defRPr sz="311"/>
            </a:lvl5pPr>
            <a:lvl6pPr marL="444398" indent="0" algn="ctr">
              <a:buNone/>
              <a:defRPr sz="311"/>
            </a:lvl6pPr>
            <a:lvl7pPr marL="533278" indent="0" algn="ctr">
              <a:buNone/>
              <a:defRPr sz="311"/>
            </a:lvl7pPr>
            <a:lvl8pPr marL="622158" indent="0" algn="ctr">
              <a:buNone/>
              <a:defRPr sz="311"/>
            </a:lvl8pPr>
            <a:lvl9pPr marL="711037" indent="0" algn="ctr">
              <a:buNone/>
              <a:defRPr sz="311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C81A-B533-4E3E-B5AE-D953E9837918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5034-AC9A-4D7E-ACCB-4962B079D6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93339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C81A-B533-4E3E-B5AE-D953E9837918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5034-AC9A-4D7E-ACCB-4962B079D6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62920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089797" y="70996"/>
            <a:ext cx="1232297" cy="113008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2906" y="70996"/>
            <a:ext cx="3625453" cy="1130080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C81A-B533-4E3E-B5AE-D953E9837918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5034-AC9A-4D7E-ACCB-4962B079D6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37275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C81A-B533-4E3E-B5AE-D953E9837918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5034-AC9A-4D7E-ACCB-4962B079D6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84934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929" y="332449"/>
            <a:ext cx="4929188" cy="554699"/>
          </a:xfrm>
        </p:spPr>
        <p:txBody>
          <a:bodyPr anchor="b"/>
          <a:lstStyle>
            <a:lvl1pPr>
              <a:defRPr sz="1166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9929" y="892396"/>
            <a:ext cx="4929188" cy="291703"/>
          </a:xfrm>
        </p:spPr>
        <p:txBody>
          <a:bodyPr/>
          <a:lstStyle>
            <a:lvl1pPr marL="0" indent="0">
              <a:buNone/>
              <a:defRPr sz="467">
                <a:solidFill>
                  <a:schemeClr val="tx1">
                    <a:tint val="82000"/>
                  </a:schemeClr>
                </a:solidFill>
              </a:defRPr>
            </a:lvl1pPr>
            <a:lvl2pPr marL="88880" indent="0">
              <a:buNone/>
              <a:defRPr sz="389">
                <a:solidFill>
                  <a:schemeClr val="tx1">
                    <a:tint val="82000"/>
                  </a:schemeClr>
                </a:solidFill>
              </a:defRPr>
            </a:lvl2pPr>
            <a:lvl3pPr marL="177759" indent="0">
              <a:buNone/>
              <a:defRPr sz="350">
                <a:solidFill>
                  <a:schemeClr val="tx1">
                    <a:tint val="82000"/>
                  </a:schemeClr>
                </a:solidFill>
              </a:defRPr>
            </a:lvl3pPr>
            <a:lvl4pPr marL="266639" indent="0">
              <a:buNone/>
              <a:defRPr sz="311">
                <a:solidFill>
                  <a:schemeClr val="tx1">
                    <a:tint val="82000"/>
                  </a:schemeClr>
                </a:solidFill>
              </a:defRPr>
            </a:lvl4pPr>
            <a:lvl5pPr marL="355519" indent="0">
              <a:buNone/>
              <a:defRPr sz="311">
                <a:solidFill>
                  <a:schemeClr val="tx1">
                    <a:tint val="82000"/>
                  </a:schemeClr>
                </a:solidFill>
              </a:defRPr>
            </a:lvl5pPr>
            <a:lvl6pPr marL="444398" indent="0">
              <a:buNone/>
              <a:defRPr sz="311">
                <a:solidFill>
                  <a:schemeClr val="tx1">
                    <a:tint val="82000"/>
                  </a:schemeClr>
                </a:solidFill>
              </a:defRPr>
            </a:lvl6pPr>
            <a:lvl7pPr marL="533278" indent="0">
              <a:buNone/>
              <a:defRPr sz="311">
                <a:solidFill>
                  <a:schemeClr val="tx1">
                    <a:tint val="82000"/>
                  </a:schemeClr>
                </a:solidFill>
              </a:defRPr>
            </a:lvl7pPr>
            <a:lvl8pPr marL="622158" indent="0">
              <a:buNone/>
              <a:defRPr sz="311">
                <a:solidFill>
                  <a:schemeClr val="tx1">
                    <a:tint val="82000"/>
                  </a:schemeClr>
                </a:solidFill>
              </a:defRPr>
            </a:lvl8pPr>
            <a:lvl9pPr marL="711037" indent="0">
              <a:buNone/>
              <a:defRPr sz="31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C81A-B533-4E3E-B5AE-D953E9837918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5034-AC9A-4D7E-ACCB-4962B079D6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7844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906" y="354982"/>
            <a:ext cx="2428875" cy="84609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3219" y="354982"/>
            <a:ext cx="2428875" cy="846094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C81A-B533-4E3E-B5AE-D953E9837918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5034-AC9A-4D7E-ACCB-4962B079D6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3253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650" y="70997"/>
            <a:ext cx="4929188" cy="257748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651" y="326893"/>
            <a:ext cx="2417713" cy="160205"/>
          </a:xfrm>
        </p:spPr>
        <p:txBody>
          <a:bodyPr anchor="b"/>
          <a:lstStyle>
            <a:lvl1pPr marL="0" indent="0">
              <a:buNone/>
              <a:defRPr sz="467" b="1"/>
            </a:lvl1pPr>
            <a:lvl2pPr marL="88880" indent="0">
              <a:buNone/>
              <a:defRPr sz="389" b="1"/>
            </a:lvl2pPr>
            <a:lvl3pPr marL="177759" indent="0">
              <a:buNone/>
              <a:defRPr sz="350" b="1"/>
            </a:lvl3pPr>
            <a:lvl4pPr marL="266639" indent="0">
              <a:buNone/>
              <a:defRPr sz="311" b="1"/>
            </a:lvl4pPr>
            <a:lvl5pPr marL="355519" indent="0">
              <a:buNone/>
              <a:defRPr sz="311" b="1"/>
            </a:lvl5pPr>
            <a:lvl6pPr marL="444398" indent="0">
              <a:buNone/>
              <a:defRPr sz="311" b="1"/>
            </a:lvl6pPr>
            <a:lvl7pPr marL="533278" indent="0">
              <a:buNone/>
              <a:defRPr sz="311" b="1"/>
            </a:lvl7pPr>
            <a:lvl8pPr marL="622158" indent="0">
              <a:buNone/>
              <a:defRPr sz="311" b="1"/>
            </a:lvl8pPr>
            <a:lvl9pPr marL="711037" indent="0">
              <a:buNone/>
              <a:defRPr sz="311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51" y="487098"/>
            <a:ext cx="2417713" cy="71644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3219" y="326893"/>
            <a:ext cx="2429619" cy="160205"/>
          </a:xfrm>
        </p:spPr>
        <p:txBody>
          <a:bodyPr anchor="b"/>
          <a:lstStyle>
            <a:lvl1pPr marL="0" indent="0">
              <a:buNone/>
              <a:defRPr sz="467" b="1"/>
            </a:lvl1pPr>
            <a:lvl2pPr marL="88880" indent="0">
              <a:buNone/>
              <a:defRPr sz="389" b="1"/>
            </a:lvl2pPr>
            <a:lvl3pPr marL="177759" indent="0">
              <a:buNone/>
              <a:defRPr sz="350" b="1"/>
            </a:lvl3pPr>
            <a:lvl4pPr marL="266639" indent="0">
              <a:buNone/>
              <a:defRPr sz="311" b="1"/>
            </a:lvl4pPr>
            <a:lvl5pPr marL="355519" indent="0">
              <a:buNone/>
              <a:defRPr sz="311" b="1"/>
            </a:lvl5pPr>
            <a:lvl6pPr marL="444398" indent="0">
              <a:buNone/>
              <a:defRPr sz="311" b="1"/>
            </a:lvl6pPr>
            <a:lvl7pPr marL="533278" indent="0">
              <a:buNone/>
              <a:defRPr sz="311" b="1"/>
            </a:lvl7pPr>
            <a:lvl8pPr marL="622158" indent="0">
              <a:buNone/>
              <a:defRPr sz="311" b="1"/>
            </a:lvl8pPr>
            <a:lvl9pPr marL="711037" indent="0">
              <a:buNone/>
              <a:defRPr sz="311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3219" y="487098"/>
            <a:ext cx="2429619" cy="71644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C81A-B533-4E3E-B5AE-D953E9837918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5034-AC9A-4D7E-ACCB-4962B079D6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0860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C81A-B533-4E3E-B5AE-D953E9837918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5034-AC9A-4D7E-ACCB-4962B079D6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88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C81A-B533-4E3E-B5AE-D953E9837918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5034-AC9A-4D7E-ACCB-4962B079D6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52815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651" y="88900"/>
            <a:ext cx="1843236" cy="311150"/>
          </a:xfrm>
        </p:spPr>
        <p:txBody>
          <a:bodyPr anchor="b"/>
          <a:lstStyle>
            <a:lvl1pPr>
              <a:defRPr sz="622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9619" y="192000"/>
            <a:ext cx="2893219" cy="947649"/>
          </a:xfrm>
        </p:spPr>
        <p:txBody>
          <a:bodyPr/>
          <a:lstStyle>
            <a:lvl1pPr>
              <a:defRPr sz="622"/>
            </a:lvl1pPr>
            <a:lvl2pPr>
              <a:defRPr sz="544"/>
            </a:lvl2pPr>
            <a:lvl3pPr>
              <a:defRPr sz="467"/>
            </a:lvl3pPr>
            <a:lvl4pPr>
              <a:defRPr sz="389"/>
            </a:lvl4pPr>
            <a:lvl5pPr>
              <a:defRPr sz="389"/>
            </a:lvl5pPr>
            <a:lvl6pPr>
              <a:defRPr sz="389"/>
            </a:lvl6pPr>
            <a:lvl7pPr>
              <a:defRPr sz="389"/>
            </a:lvl7pPr>
            <a:lvl8pPr>
              <a:defRPr sz="389"/>
            </a:lvl8pPr>
            <a:lvl9pPr>
              <a:defRPr sz="389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651" y="400050"/>
            <a:ext cx="1843236" cy="741142"/>
          </a:xfrm>
        </p:spPr>
        <p:txBody>
          <a:bodyPr/>
          <a:lstStyle>
            <a:lvl1pPr marL="0" indent="0">
              <a:buNone/>
              <a:defRPr sz="311"/>
            </a:lvl1pPr>
            <a:lvl2pPr marL="88880" indent="0">
              <a:buNone/>
              <a:defRPr sz="272"/>
            </a:lvl2pPr>
            <a:lvl3pPr marL="177759" indent="0">
              <a:buNone/>
              <a:defRPr sz="233"/>
            </a:lvl3pPr>
            <a:lvl4pPr marL="266639" indent="0">
              <a:buNone/>
              <a:defRPr sz="194"/>
            </a:lvl4pPr>
            <a:lvl5pPr marL="355519" indent="0">
              <a:buNone/>
              <a:defRPr sz="194"/>
            </a:lvl5pPr>
            <a:lvl6pPr marL="444398" indent="0">
              <a:buNone/>
              <a:defRPr sz="194"/>
            </a:lvl6pPr>
            <a:lvl7pPr marL="533278" indent="0">
              <a:buNone/>
              <a:defRPr sz="194"/>
            </a:lvl7pPr>
            <a:lvl8pPr marL="622158" indent="0">
              <a:buNone/>
              <a:defRPr sz="194"/>
            </a:lvl8pPr>
            <a:lvl9pPr marL="711037" indent="0">
              <a:buNone/>
              <a:defRPr sz="194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C81A-B533-4E3E-B5AE-D953E9837918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5034-AC9A-4D7E-ACCB-4962B079D6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8755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651" y="88900"/>
            <a:ext cx="1843236" cy="311150"/>
          </a:xfrm>
        </p:spPr>
        <p:txBody>
          <a:bodyPr anchor="b"/>
          <a:lstStyle>
            <a:lvl1pPr>
              <a:defRPr sz="622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29619" y="192000"/>
            <a:ext cx="2893219" cy="947649"/>
          </a:xfrm>
        </p:spPr>
        <p:txBody>
          <a:bodyPr anchor="t"/>
          <a:lstStyle>
            <a:lvl1pPr marL="0" indent="0">
              <a:buNone/>
              <a:defRPr sz="622"/>
            </a:lvl1pPr>
            <a:lvl2pPr marL="88880" indent="0">
              <a:buNone/>
              <a:defRPr sz="544"/>
            </a:lvl2pPr>
            <a:lvl3pPr marL="177759" indent="0">
              <a:buNone/>
              <a:defRPr sz="467"/>
            </a:lvl3pPr>
            <a:lvl4pPr marL="266639" indent="0">
              <a:buNone/>
              <a:defRPr sz="389"/>
            </a:lvl4pPr>
            <a:lvl5pPr marL="355519" indent="0">
              <a:buNone/>
              <a:defRPr sz="389"/>
            </a:lvl5pPr>
            <a:lvl6pPr marL="444398" indent="0">
              <a:buNone/>
              <a:defRPr sz="389"/>
            </a:lvl6pPr>
            <a:lvl7pPr marL="533278" indent="0">
              <a:buNone/>
              <a:defRPr sz="389"/>
            </a:lvl7pPr>
            <a:lvl8pPr marL="622158" indent="0">
              <a:buNone/>
              <a:defRPr sz="389"/>
            </a:lvl8pPr>
            <a:lvl9pPr marL="711037" indent="0">
              <a:buNone/>
              <a:defRPr sz="389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651" y="400050"/>
            <a:ext cx="1843236" cy="741142"/>
          </a:xfrm>
        </p:spPr>
        <p:txBody>
          <a:bodyPr/>
          <a:lstStyle>
            <a:lvl1pPr marL="0" indent="0">
              <a:buNone/>
              <a:defRPr sz="311"/>
            </a:lvl1pPr>
            <a:lvl2pPr marL="88880" indent="0">
              <a:buNone/>
              <a:defRPr sz="272"/>
            </a:lvl2pPr>
            <a:lvl3pPr marL="177759" indent="0">
              <a:buNone/>
              <a:defRPr sz="233"/>
            </a:lvl3pPr>
            <a:lvl4pPr marL="266639" indent="0">
              <a:buNone/>
              <a:defRPr sz="194"/>
            </a:lvl4pPr>
            <a:lvl5pPr marL="355519" indent="0">
              <a:buNone/>
              <a:defRPr sz="194"/>
            </a:lvl5pPr>
            <a:lvl6pPr marL="444398" indent="0">
              <a:buNone/>
              <a:defRPr sz="194"/>
            </a:lvl6pPr>
            <a:lvl7pPr marL="533278" indent="0">
              <a:buNone/>
              <a:defRPr sz="194"/>
            </a:lvl7pPr>
            <a:lvl8pPr marL="622158" indent="0">
              <a:buNone/>
              <a:defRPr sz="194"/>
            </a:lvl8pPr>
            <a:lvl9pPr marL="711037" indent="0">
              <a:buNone/>
              <a:defRPr sz="194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5C81A-B533-4E3E-B5AE-D953E9837918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15034-AC9A-4D7E-ACCB-4962B079D6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6826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2906" y="70997"/>
            <a:ext cx="4929188" cy="2577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906" y="354982"/>
            <a:ext cx="4929188" cy="8460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2906" y="1235957"/>
            <a:ext cx="1285875" cy="709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3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7A5C81A-B533-4E3E-B5AE-D953E9837918}" type="datetimeFigureOut">
              <a:rPr lang="pt-BR" smtClean="0"/>
              <a:t>25/07/2024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93094" y="1235957"/>
            <a:ext cx="1928813" cy="709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3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6219" y="1235957"/>
            <a:ext cx="1285875" cy="709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33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C15034-AC9A-4D7E-ACCB-4962B079D6E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6202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77759" rtl="0" eaLnBrk="1" latinLnBrk="0" hangingPunct="1">
        <a:lnSpc>
          <a:spcPct val="90000"/>
        </a:lnSpc>
        <a:spcBef>
          <a:spcPct val="0"/>
        </a:spcBef>
        <a:buNone/>
        <a:defRPr sz="8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4440" indent="-44440" algn="l" defTabSz="177759" rtl="0" eaLnBrk="1" latinLnBrk="0" hangingPunct="1">
        <a:lnSpc>
          <a:spcPct val="90000"/>
        </a:lnSpc>
        <a:spcBef>
          <a:spcPts val="194"/>
        </a:spcBef>
        <a:buFont typeface="Arial" panose="020B0604020202020204" pitchFamily="34" charset="0"/>
        <a:buChar char="•"/>
        <a:defRPr sz="544" kern="1200">
          <a:solidFill>
            <a:schemeClr val="tx1"/>
          </a:solidFill>
          <a:latin typeface="+mn-lt"/>
          <a:ea typeface="+mn-ea"/>
          <a:cs typeface="+mn-cs"/>
        </a:defRPr>
      </a:lvl1pPr>
      <a:lvl2pPr marL="133320" indent="-44440" algn="l" defTabSz="177759" rtl="0" eaLnBrk="1" latinLnBrk="0" hangingPunct="1">
        <a:lnSpc>
          <a:spcPct val="90000"/>
        </a:lnSpc>
        <a:spcBef>
          <a:spcPts val="97"/>
        </a:spcBef>
        <a:buFont typeface="Arial" panose="020B0604020202020204" pitchFamily="34" charset="0"/>
        <a:buChar char="•"/>
        <a:defRPr sz="467" kern="1200">
          <a:solidFill>
            <a:schemeClr val="tx1"/>
          </a:solidFill>
          <a:latin typeface="+mn-lt"/>
          <a:ea typeface="+mn-ea"/>
          <a:cs typeface="+mn-cs"/>
        </a:defRPr>
      </a:lvl2pPr>
      <a:lvl3pPr marL="222199" indent="-44440" algn="l" defTabSz="177759" rtl="0" eaLnBrk="1" latinLnBrk="0" hangingPunct="1">
        <a:lnSpc>
          <a:spcPct val="90000"/>
        </a:lnSpc>
        <a:spcBef>
          <a:spcPts val="97"/>
        </a:spcBef>
        <a:buFont typeface="Arial" panose="020B0604020202020204" pitchFamily="34" charset="0"/>
        <a:buChar char="•"/>
        <a:defRPr sz="389" kern="1200">
          <a:solidFill>
            <a:schemeClr val="tx1"/>
          </a:solidFill>
          <a:latin typeface="+mn-lt"/>
          <a:ea typeface="+mn-ea"/>
          <a:cs typeface="+mn-cs"/>
        </a:defRPr>
      </a:lvl3pPr>
      <a:lvl4pPr marL="311079" indent="-44440" algn="l" defTabSz="177759" rtl="0" eaLnBrk="1" latinLnBrk="0" hangingPunct="1">
        <a:lnSpc>
          <a:spcPct val="90000"/>
        </a:lnSpc>
        <a:spcBef>
          <a:spcPts val="97"/>
        </a:spcBef>
        <a:buFont typeface="Arial" panose="020B0604020202020204" pitchFamily="34" charset="0"/>
        <a:buChar char="•"/>
        <a:defRPr sz="350" kern="1200">
          <a:solidFill>
            <a:schemeClr val="tx1"/>
          </a:solidFill>
          <a:latin typeface="+mn-lt"/>
          <a:ea typeface="+mn-ea"/>
          <a:cs typeface="+mn-cs"/>
        </a:defRPr>
      </a:lvl4pPr>
      <a:lvl5pPr marL="399959" indent="-44440" algn="l" defTabSz="177759" rtl="0" eaLnBrk="1" latinLnBrk="0" hangingPunct="1">
        <a:lnSpc>
          <a:spcPct val="90000"/>
        </a:lnSpc>
        <a:spcBef>
          <a:spcPts val="97"/>
        </a:spcBef>
        <a:buFont typeface="Arial" panose="020B0604020202020204" pitchFamily="34" charset="0"/>
        <a:buChar char="•"/>
        <a:defRPr sz="350" kern="1200">
          <a:solidFill>
            <a:schemeClr val="tx1"/>
          </a:solidFill>
          <a:latin typeface="+mn-lt"/>
          <a:ea typeface="+mn-ea"/>
          <a:cs typeface="+mn-cs"/>
        </a:defRPr>
      </a:lvl5pPr>
      <a:lvl6pPr marL="488838" indent="-44440" algn="l" defTabSz="177759" rtl="0" eaLnBrk="1" latinLnBrk="0" hangingPunct="1">
        <a:lnSpc>
          <a:spcPct val="90000"/>
        </a:lnSpc>
        <a:spcBef>
          <a:spcPts val="97"/>
        </a:spcBef>
        <a:buFont typeface="Arial" panose="020B0604020202020204" pitchFamily="34" charset="0"/>
        <a:buChar char="•"/>
        <a:defRPr sz="350" kern="1200">
          <a:solidFill>
            <a:schemeClr val="tx1"/>
          </a:solidFill>
          <a:latin typeface="+mn-lt"/>
          <a:ea typeface="+mn-ea"/>
          <a:cs typeface="+mn-cs"/>
        </a:defRPr>
      </a:lvl6pPr>
      <a:lvl7pPr marL="577718" indent="-44440" algn="l" defTabSz="177759" rtl="0" eaLnBrk="1" latinLnBrk="0" hangingPunct="1">
        <a:lnSpc>
          <a:spcPct val="90000"/>
        </a:lnSpc>
        <a:spcBef>
          <a:spcPts val="97"/>
        </a:spcBef>
        <a:buFont typeface="Arial" panose="020B0604020202020204" pitchFamily="34" charset="0"/>
        <a:buChar char="•"/>
        <a:defRPr sz="350" kern="1200">
          <a:solidFill>
            <a:schemeClr val="tx1"/>
          </a:solidFill>
          <a:latin typeface="+mn-lt"/>
          <a:ea typeface="+mn-ea"/>
          <a:cs typeface="+mn-cs"/>
        </a:defRPr>
      </a:lvl7pPr>
      <a:lvl8pPr marL="666598" indent="-44440" algn="l" defTabSz="177759" rtl="0" eaLnBrk="1" latinLnBrk="0" hangingPunct="1">
        <a:lnSpc>
          <a:spcPct val="90000"/>
        </a:lnSpc>
        <a:spcBef>
          <a:spcPts val="97"/>
        </a:spcBef>
        <a:buFont typeface="Arial" panose="020B0604020202020204" pitchFamily="34" charset="0"/>
        <a:buChar char="•"/>
        <a:defRPr sz="350" kern="1200">
          <a:solidFill>
            <a:schemeClr val="tx1"/>
          </a:solidFill>
          <a:latin typeface="+mn-lt"/>
          <a:ea typeface="+mn-ea"/>
          <a:cs typeface="+mn-cs"/>
        </a:defRPr>
      </a:lvl8pPr>
      <a:lvl9pPr marL="755477" indent="-44440" algn="l" defTabSz="177759" rtl="0" eaLnBrk="1" latinLnBrk="0" hangingPunct="1">
        <a:lnSpc>
          <a:spcPct val="90000"/>
        </a:lnSpc>
        <a:spcBef>
          <a:spcPts val="97"/>
        </a:spcBef>
        <a:buFont typeface="Arial" panose="020B0604020202020204" pitchFamily="34" charset="0"/>
        <a:buChar char="•"/>
        <a:defRPr sz="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77759" rtl="0" eaLnBrk="1" latinLnBrk="0" hangingPunct="1">
        <a:defRPr sz="350" kern="1200">
          <a:solidFill>
            <a:schemeClr val="tx1"/>
          </a:solidFill>
          <a:latin typeface="+mn-lt"/>
          <a:ea typeface="+mn-ea"/>
          <a:cs typeface="+mn-cs"/>
        </a:defRPr>
      </a:lvl1pPr>
      <a:lvl2pPr marL="88880" algn="l" defTabSz="177759" rtl="0" eaLnBrk="1" latinLnBrk="0" hangingPunct="1">
        <a:defRPr sz="350" kern="1200">
          <a:solidFill>
            <a:schemeClr val="tx1"/>
          </a:solidFill>
          <a:latin typeface="+mn-lt"/>
          <a:ea typeface="+mn-ea"/>
          <a:cs typeface="+mn-cs"/>
        </a:defRPr>
      </a:lvl2pPr>
      <a:lvl3pPr marL="177759" algn="l" defTabSz="177759" rtl="0" eaLnBrk="1" latinLnBrk="0" hangingPunct="1">
        <a:defRPr sz="350" kern="1200">
          <a:solidFill>
            <a:schemeClr val="tx1"/>
          </a:solidFill>
          <a:latin typeface="+mn-lt"/>
          <a:ea typeface="+mn-ea"/>
          <a:cs typeface="+mn-cs"/>
        </a:defRPr>
      </a:lvl3pPr>
      <a:lvl4pPr marL="266639" algn="l" defTabSz="177759" rtl="0" eaLnBrk="1" latinLnBrk="0" hangingPunct="1">
        <a:defRPr sz="350" kern="1200">
          <a:solidFill>
            <a:schemeClr val="tx1"/>
          </a:solidFill>
          <a:latin typeface="+mn-lt"/>
          <a:ea typeface="+mn-ea"/>
          <a:cs typeface="+mn-cs"/>
        </a:defRPr>
      </a:lvl4pPr>
      <a:lvl5pPr marL="355519" algn="l" defTabSz="177759" rtl="0" eaLnBrk="1" latinLnBrk="0" hangingPunct="1">
        <a:defRPr sz="350" kern="1200">
          <a:solidFill>
            <a:schemeClr val="tx1"/>
          </a:solidFill>
          <a:latin typeface="+mn-lt"/>
          <a:ea typeface="+mn-ea"/>
          <a:cs typeface="+mn-cs"/>
        </a:defRPr>
      </a:lvl5pPr>
      <a:lvl6pPr marL="444398" algn="l" defTabSz="177759" rtl="0" eaLnBrk="1" latinLnBrk="0" hangingPunct="1">
        <a:defRPr sz="350" kern="1200">
          <a:solidFill>
            <a:schemeClr val="tx1"/>
          </a:solidFill>
          <a:latin typeface="+mn-lt"/>
          <a:ea typeface="+mn-ea"/>
          <a:cs typeface="+mn-cs"/>
        </a:defRPr>
      </a:lvl6pPr>
      <a:lvl7pPr marL="533278" algn="l" defTabSz="177759" rtl="0" eaLnBrk="1" latinLnBrk="0" hangingPunct="1">
        <a:defRPr sz="350" kern="1200">
          <a:solidFill>
            <a:schemeClr val="tx1"/>
          </a:solidFill>
          <a:latin typeface="+mn-lt"/>
          <a:ea typeface="+mn-ea"/>
          <a:cs typeface="+mn-cs"/>
        </a:defRPr>
      </a:lvl7pPr>
      <a:lvl8pPr marL="622158" algn="l" defTabSz="177759" rtl="0" eaLnBrk="1" latinLnBrk="0" hangingPunct="1">
        <a:defRPr sz="350" kern="1200">
          <a:solidFill>
            <a:schemeClr val="tx1"/>
          </a:solidFill>
          <a:latin typeface="+mn-lt"/>
          <a:ea typeface="+mn-ea"/>
          <a:cs typeface="+mn-cs"/>
        </a:defRPr>
      </a:lvl8pPr>
      <a:lvl9pPr marL="711037" algn="l" defTabSz="177759" rtl="0" eaLnBrk="1" latinLnBrk="0" hangingPunct="1">
        <a:defRPr sz="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Imagem 46" descr="Padrão do plano de fundo&#10;&#10;Descrição gerada automaticamente">
            <a:extLst>
              <a:ext uri="{FF2B5EF4-FFF2-40B4-BE49-F238E27FC236}">
                <a16:creationId xmlns:a16="http://schemas.microsoft.com/office/drawing/2014/main" id="{00959317-9C88-7A3A-D8FF-413095A24C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184" y="-11221"/>
            <a:ext cx="5749047" cy="1347959"/>
          </a:xfrm>
          <a:prstGeom prst="rect">
            <a:avLst/>
          </a:prstGeom>
        </p:spPr>
      </p:pic>
      <p:sp>
        <p:nvSpPr>
          <p:cNvPr id="20" name="CaixaDeTexto 19">
            <a:extLst>
              <a:ext uri="{FF2B5EF4-FFF2-40B4-BE49-F238E27FC236}">
                <a16:creationId xmlns:a16="http://schemas.microsoft.com/office/drawing/2014/main" id="{8249DB4A-A3D9-9687-DADB-3B80E26B7E24}"/>
              </a:ext>
            </a:extLst>
          </p:cNvPr>
          <p:cNvSpPr txBox="1"/>
          <p:nvPr/>
        </p:nvSpPr>
        <p:spPr>
          <a:xfrm>
            <a:off x="1238613" y="218440"/>
            <a:ext cx="21734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b="1" dirty="0">
                <a:solidFill>
                  <a:schemeClr val="bg1"/>
                </a:solidFill>
                <a:latin typeface="Futura LT" panose="02000303000000000000" pitchFamily="2" charset="0"/>
              </a:rPr>
              <a:t>(Nome colaborador)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ADD78C0D-9A2D-50C8-DBD0-AF26B1EAB856}"/>
              </a:ext>
            </a:extLst>
          </p:cNvPr>
          <p:cNvSpPr txBox="1"/>
          <p:nvPr/>
        </p:nvSpPr>
        <p:spPr>
          <a:xfrm>
            <a:off x="1238613" y="418299"/>
            <a:ext cx="21734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 b="1" dirty="0">
                <a:solidFill>
                  <a:schemeClr val="bg1"/>
                </a:solidFill>
                <a:latin typeface="Futura LT" panose="02000303000000000000" pitchFamily="2" charset="0"/>
              </a:rPr>
              <a:t>(Cargo)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DF522913-BFDD-8284-63C0-0ED8C62FD52F}"/>
              </a:ext>
            </a:extLst>
          </p:cNvPr>
          <p:cNvSpPr txBox="1"/>
          <p:nvPr/>
        </p:nvSpPr>
        <p:spPr>
          <a:xfrm>
            <a:off x="1228885" y="713308"/>
            <a:ext cx="246290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 dirty="0">
                <a:solidFill>
                  <a:schemeClr val="bg1"/>
                </a:solidFill>
                <a:latin typeface="Futura LT" panose="02000303000000000000" pitchFamily="2" charset="0"/>
              </a:rPr>
              <a:t>(Nome da empresa)</a:t>
            </a:r>
          </a:p>
        </p:txBody>
      </p:sp>
      <p:cxnSp>
        <p:nvCxnSpPr>
          <p:cNvPr id="29" name="Conector reto 28">
            <a:extLst>
              <a:ext uri="{FF2B5EF4-FFF2-40B4-BE49-F238E27FC236}">
                <a16:creationId xmlns:a16="http://schemas.microsoft.com/office/drawing/2014/main" id="{D19909D7-F416-C65F-1BCA-4BC0F486B6C3}"/>
              </a:ext>
            </a:extLst>
          </p:cNvPr>
          <p:cNvCxnSpPr>
            <a:cxnSpLocks/>
          </p:cNvCxnSpPr>
          <p:nvPr/>
        </p:nvCxnSpPr>
        <p:spPr>
          <a:xfrm>
            <a:off x="2770223" y="265450"/>
            <a:ext cx="0" cy="82931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EFE0D677-154B-9BE4-30A2-1DE4E642297A}"/>
              </a:ext>
            </a:extLst>
          </p:cNvPr>
          <p:cNvSpPr txBox="1"/>
          <p:nvPr/>
        </p:nvSpPr>
        <p:spPr>
          <a:xfrm>
            <a:off x="1238613" y="919869"/>
            <a:ext cx="2904258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700" dirty="0">
                <a:solidFill>
                  <a:schemeClr val="bg1"/>
                </a:solidFill>
                <a:latin typeface="Futura LT" panose="02000303000000000000" pitchFamily="2" charset="0"/>
              </a:rPr>
              <a:t>(Logo empresa)  </a:t>
            </a:r>
          </a:p>
        </p:txBody>
      </p:sp>
      <p:sp>
        <p:nvSpPr>
          <p:cNvPr id="34" name="CaixaDeTexto 33">
            <a:extLst>
              <a:ext uri="{FF2B5EF4-FFF2-40B4-BE49-F238E27FC236}">
                <a16:creationId xmlns:a16="http://schemas.microsoft.com/office/drawing/2014/main" id="{5AF276BA-551C-2A37-109D-63BB94E03619}"/>
              </a:ext>
            </a:extLst>
          </p:cNvPr>
          <p:cNvSpPr txBox="1"/>
          <p:nvPr/>
        </p:nvSpPr>
        <p:spPr>
          <a:xfrm>
            <a:off x="2787178" y="333176"/>
            <a:ext cx="286789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800" b="1" dirty="0">
                <a:solidFill>
                  <a:srgbClr val="00E479"/>
                </a:solidFill>
                <a:latin typeface="Futura LT" panose="02000303000000000000" pitchFamily="2" charset="0"/>
              </a:rPr>
              <a:t>VISITE-NOS NA 10ª EDIÇÃO DA</a:t>
            </a:r>
          </a:p>
        </p:txBody>
      </p:sp>
      <p:pic>
        <p:nvPicPr>
          <p:cNvPr id="36" name="Imagem 35" descr="Desenho de um círculo&#10;&#10;Descrição gerada automaticamente com confiança baixa">
            <a:extLst>
              <a:ext uri="{FF2B5EF4-FFF2-40B4-BE49-F238E27FC236}">
                <a16:creationId xmlns:a16="http://schemas.microsoft.com/office/drawing/2014/main" id="{1D234BF7-CC08-3F9B-30B9-17DD3DFBD1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896" y="549016"/>
            <a:ext cx="1014109" cy="184271"/>
          </a:xfrm>
          <a:prstGeom prst="rect">
            <a:avLst/>
          </a:prstGeom>
        </p:spPr>
      </p:pic>
      <p:sp>
        <p:nvSpPr>
          <p:cNvPr id="37" name="CaixaDeTexto 36">
            <a:extLst>
              <a:ext uri="{FF2B5EF4-FFF2-40B4-BE49-F238E27FC236}">
                <a16:creationId xmlns:a16="http://schemas.microsoft.com/office/drawing/2014/main" id="{0472469F-490D-7E61-05CD-8F78B64CD9AB}"/>
              </a:ext>
            </a:extLst>
          </p:cNvPr>
          <p:cNvSpPr txBox="1"/>
          <p:nvPr/>
        </p:nvSpPr>
        <p:spPr>
          <a:xfrm>
            <a:off x="2804145" y="773144"/>
            <a:ext cx="286789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BR" sz="600" b="1" dirty="0">
                <a:solidFill>
                  <a:srgbClr val="00E479"/>
                </a:solidFill>
                <a:latin typeface="Futura LT" panose="02000303000000000000" pitchFamily="2" charset="0"/>
              </a:rPr>
              <a:t>ECOSSISTEMAS EM </a:t>
            </a:r>
          </a:p>
          <a:p>
            <a:r>
              <a:rPr lang="pt-BR" sz="600" b="1" dirty="0">
                <a:solidFill>
                  <a:srgbClr val="00E479"/>
                </a:solidFill>
                <a:latin typeface="Futura LT" panose="02000303000000000000" pitchFamily="2" charset="0"/>
              </a:rPr>
              <a:t>TRANSFORMAÇÃO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960B9783-74F4-45C2-1961-A936E9869E51}"/>
              </a:ext>
            </a:extLst>
          </p:cNvPr>
          <p:cNvSpPr txBox="1"/>
          <p:nvPr/>
        </p:nvSpPr>
        <p:spPr>
          <a:xfrm>
            <a:off x="3767939" y="767949"/>
            <a:ext cx="24629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700" dirty="0">
                <a:solidFill>
                  <a:schemeClr val="bg1"/>
                </a:solidFill>
                <a:latin typeface="Futura LT" panose="02000303000000000000" pitchFamily="2" charset="0"/>
              </a:rPr>
              <a:t>De </a:t>
            </a:r>
            <a:r>
              <a:rPr lang="pt-BR" sz="700" b="1" dirty="0">
                <a:solidFill>
                  <a:schemeClr val="bg1"/>
                </a:solidFill>
                <a:latin typeface="Futura LT" panose="02000303000000000000" pitchFamily="2" charset="0"/>
              </a:rPr>
              <a:t>20 </a:t>
            </a:r>
            <a:r>
              <a:rPr lang="pt-BR" sz="700" b="1">
                <a:solidFill>
                  <a:schemeClr val="bg1"/>
                </a:solidFill>
                <a:latin typeface="Futura LT" panose="02000303000000000000" pitchFamily="2" charset="0"/>
              </a:rPr>
              <a:t>a 22 </a:t>
            </a:r>
            <a:r>
              <a:rPr lang="pt-BR" sz="700" dirty="0">
                <a:solidFill>
                  <a:schemeClr val="bg1"/>
                </a:solidFill>
                <a:latin typeface="Futura LT" panose="02000303000000000000" pitchFamily="2" charset="0"/>
              </a:rPr>
              <a:t>de maio, de </a:t>
            </a:r>
            <a:r>
              <a:rPr lang="pt-BR" sz="700" b="1" dirty="0">
                <a:solidFill>
                  <a:schemeClr val="bg1"/>
                </a:solidFill>
                <a:latin typeface="Futura LT" panose="02000303000000000000" pitchFamily="2" charset="0"/>
              </a:rPr>
              <a:t>2025</a:t>
            </a:r>
          </a:p>
          <a:p>
            <a:r>
              <a:rPr lang="pt-BR" sz="700" b="1" dirty="0" err="1">
                <a:solidFill>
                  <a:schemeClr val="bg1"/>
                </a:solidFill>
                <a:latin typeface="Futura LT" panose="02000303000000000000" pitchFamily="2" charset="0"/>
              </a:rPr>
              <a:t>Fundaparque</a:t>
            </a:r>
            <a:r>
              <a:rPr lang="pt-BR" sz="700" dirty="0">
                <a:solidFill>
                  <a:schemeClr val="bg1"/>
                </a:solidFill>
                <a:latin typeface="Futura LT" panose="02000303000000000000" pitchFamily="2" charset="0"/>
              </a:rPr>
              <a:t> – Bento Gonçalves/RS.</a:t>
            </a:r>
          </a:p>
        </p:txBody>
      </p:sp>
      <p:cxnSp>
        <p:nvCxnSpPr>
          <p:cNvPr id="40" name="Conector reto 39">
            <a:extLst>
              <a:ext uri="{FF2B5EF4-FFF2-40B4-BE49-F238E27FC236}">
                <a16:creationId xmlns:a16="http://schemas.microsoft.com/office/drawing/2014/main" id="{E7C452AB-6544-86DC-B47F-748EBF6E6B36}"/>
              </a:ext>
            </a:extLst>
          </p:cNvPr>
          <p:cNvCxnSpPr>
            <a:cxnSpLocks/>
          </p:cNvCxnSpPr>
          <p:nvPr/>
        </p:nvCxnSpPr>
        <p:spPr>
          <a:xfrm>
            <a:off x="3782050" y="807438"/>
            <a:ext cx="0" cy="23705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Imagem 1">
            <a:extLst>
              <a:ext uri="{FF2B5EF4-FFF2-40B4-BE49-F238E27FC236}">
                <a16:creationId xmlns:a16="http://schemas.microsoft.com/office/drawing/2014/main" id="{7F727BE4-89CA-785A-BCD0-459104B5D9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069" y="443533"/>
            <a:ext cx="24384" cy="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6526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o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40</Words>
  <Application>Microsoft Office PowerPoint</Application>
  <PresentationFormat>Personalizar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Futura LT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Tátum Agência</dc:creator>
  <cp:lastModifiedBy>Cristian R. Roman | Proamb</cp:lastModifiedBy>
  <cp:revision>1</cp:revision>
  <dcterms:created xsi:type="dcterms:W3CDTF">2024-07-15T17:47:46Z</dcterms:created>
  <dcterms:modified xsi:type="dcterms:W3CDTF">2024-07-25T14:20:28Z</dcterms:modified>
</cp:coreProperties>
</file>